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72" r:id="rId2"/>
    <p:sldId id="273" r:id="rId3"/>
    <p:sldId id="274" r:id="rId4"/>
    <p:sldId id="267" r:id="rId5"/>
    <p:sldId id="268" r:id="rId6"/>
    <p:sldId id="263" r:id="rId7"/>
    <p:sldId id="261" r:id="rId8"/>
    <p:sldId id="266" r:id="rId9"/>
    <p:sldId id="264" r:id="rId10"/>
    <p:sldId id="269" r:id="rId11"/>
    <p:sldId id="270" r:id="rId12"/>
    <p:sldId id="271" r:id="rId13"/>
    <p:sldId id="27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itya Handadi" initials="AH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4" autoAdjust="0"/>
    <p:restoredTop sz="93190" autoAdjust="0"/>
  </p:normalViewPr>
  <p:slideViewPr>
    <p:cSldViewPr snapToGrid="0">
      <p:cViewPr varScale="1">
        <p:scale>
          <a:sx n="93" d="100"/>
          <a:sy n="93" d="100"/>
        </p:scale>
        <p:origin x="-384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09D55-6192-44B5-917C-ABCDDC932660}" type="datetimeFigureOut">
              <a:rPr lang="en-US"/>
              <a:pPr/>
              <a:t>8/4/15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EDD0BF-745D-4004-8FA3-B599337468D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19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http://www.infrastructurereportcard.org/transit/- 45%</a:t>
            </a:r>
          </a:p>
          <a:p>
            <a:r>
              <a:rPr lang="en-US" dirty="0" smtClean="0"/>
              <a:t>http://www.forbes.com/sites/federicoguerrini/2014/10/14/traffic-congestion-costs-americans-124-billion-a-year-report-says/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EDD0BF-745D-4004-8FA3-B599337468D5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EDD0BF-745D-4004-8FA3-B599337468D5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096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EDD0BF-745D-4004-8FA3-B599337468D5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83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EDD0BF-745D-4004-8FA3-B599337468D5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68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EDD0BF-745D-4004-8FA3-B599337468D5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31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EDD0BF-745D-4004-8FA3-B599337468D5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04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EDD0BF-745D-4004-8FA3-B599337468D5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56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EDD0BF-745D-4004-8FA3-B599337468D5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70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pPr/>
              <a:t>8/4/15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9.jpe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Online Ride Services (ORS)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306286"/>
            <a:ext cx="8946541" cy="4942113"/>
          </a:xfrm>
        </p:spPr>
        <p:txBody>
          <a:bodyPr>
            <a:normAutofit fontScale="92500" lnSpcReduction="10000"/>
          </a:bodyPr>
          <a:lstStyle/>
          <a:p>
            <a:pPr algn="ctr">
              <a:buNone/>
            </a:pPr>
            <a:r>
              <a:rPr lang="en-US" dirty="0" smtClean="0"/>
              <a:t>CSCI 595-Research Lit and Techniques</a:t>
            </a:r>
          </a:p>
          <a:p>
            <a:pPr algn="ctr">
              <a:buNone/>
            </a:pPr>
            <a:r>
              <a:rPr lang="en-US" dirty="0" smtClean="0"/>
              <a:t>Department of Computer Science</a:t>
            </a:r>
          </a:p>
          <a:p>
            <a:pPr algn="ctr">
              <a:buNone/>
            </a:pPr>
            <a:r>
              <a:rPr lang="en-US" dirty="0" smtClean="0"/>
              <a:t>Texas A&amp;M University - Commerce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r>
              <a:rPr lang="en-US" dirty="0" smtClean="0"/>
              <a:t>Submitted by:                                                                                Instructor:</a:t>
            </a:r>
          </a:p>
          <a:p>
            <a:r>
              <a:rPr lang="en-US" dirty="0" smtClean="0"/>
              <a:t>Mohammed Safian Syed (50136688)				               Dr. </a:t>
            </a:r>
            <a:r>
              <a:rPr lang="en-US" dirty="0" err="1" smtClean="0"/>
              <a:t>Hamid</a:t>
            </a:r>
            <a:r>
              <a:rPr lang="en-US" dirty="0" smtClean="0"/>
              <a:t> </a:t>
            </a:r>
            <a:r>
              <a:rPr lang="en-US" dirty="0" err="1" smtClean="0"/>
              <a:t>Azzo</a:t>
            </a:r>
            <a:endParaRPr lang="en-US" dirty="0" smtClean="0"/>
          </a:p>
          <a:p>
            <a:r>
              <a:rPr lang="en-US" dirty="0" err="1" smtClean="0"/>
              <a:t>Aditya</a:t>
            </a:r>
            <a:r>
              <a:rPr lang="en-US" dirty="0" smtClean="0"/>
              <a:t> </a:t>
            </a:r>
            <a:r>
              <a:rPr lang="en-US" dirty="0" err="1" smtClean="0"/>
              <a:t>Prasanna</a:t>
            </a:r>
            <a:r>
              <a:rPr lang="en-US" dirty="0" smtClean="0"/>
              <a:t> </a:t>
            </a:r>
            <a:r>
              <a:rPr lang="en-US" dirty="0" err="1" smtClean="0"/>
              <a:t>Handadi</a:t>
            </a:r>
            <a:r>
              <a:rPr lang="en-US" dirty="0" smtClean="0"/>
              <a:t> (50135737) </a:t>
            </a:r>
          </a:p>
          <a:p>
            <a:r>
              <a:rPr lang="en-US" dirty="0" smtClean="0"/>
              <a:t>Santosh Kunwar (50096459)</a:t>
            </a:r>
            <a:endParaRPr lang="en-US" dirty="0"/>
          </a:p>
        </p:txBody>
      </p:sp>
      <p:pic>
        <p:nvPicPr>
          <p:cNvPr id="4" name="Picture 3" descr="Word Mark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222" y="2562163"/>
            <a:ext cx="2430261" cy="13430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98411" y="5912422"/>
            <a:ext cx="141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Aug 4 2015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33"/>
    </mc:Choice>
    <mc:Fallback xmlns="">
      <p:transition xmlns:p14="http://schemas.microsoft.com/office/powerpoint/2010/main" spd="slow" advTm="363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5-08-03 at 11.16.49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745" y="123280"/>
            <a:ext cx="10343470" cy="65500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Rounded Rectangular Callout 4"/>
          <p:cNvSpPr/>
          <p:nvPr/>
        </p:nvSpPr>
        <p:spPr>
          <a:xfrm>
            <a:off x="7160024" y="504188"/>
            <a:ext cx="2132013" cy="998723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329262" y="3340833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58099" y="683905"/>
            <a:ext cx="2743200" cy="646331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>
                <a:solidFill>
                  <a:srgbClr val="163C3F"/>
                </a:solidFill>
              </a:rPr>
              <a:t>If you looking for</a:t>
            </a:r>
          </a:p>
          <a:p>
            <a:pPr algn="ctr"/>
            <a:r>
              <a:rPr lang="en-US" dirty="0">
                <a:solidFill>
                  <a:srgbClr val="163C3F"/>
                </a:solidFill>
              </a:rPr>
              <a:t> a ride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3823991" y="1108212"/>
            <a:ext cx="2132013" cy="998723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504061" y="1330886"/>
            <a:ext cx="2743200" cy="646331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If you are offering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a ride</a:t>
            </a:r>
          </a:p>
        </p:txBody>
      </p:sp>
      <p:sp>
        <p:nvSpPr>
          <p:cNvPr id="12" name="Rounded Rectangular Callout 11"/>
          <p:cNvSpPr/>
          <p:nvPr/>
        </p:nvSpPr>
        <p:spPr>
          <a:xfrm>
            <a:off x="6986484" y="2296064"/>
            <a:ext cx="1864819" cy="805564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new user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802701" y="3943457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99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10" grpId="0" animBg="1"/>
      <p:bldP spid="11" grpId="0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12482"/>
          </a:xfrm>
        </p:spPr>
        <p:txBody>
          <a:bodyPr/>
          <a:lstStyle/>
          <a:p>
            <a:pPr algn="ctr"/>
            <a:r>
              <a:rPr lang="en-US" sz="2400" dirty="0" smtClean="0"/>
              <a:t>Register Ride</a:t>
            </a:r>
            <a:endParaRPr lang="en-US" sz="2400" dirty="0"/>
          </a:p>
        </p:txBody>
      </p:sp>
      <p:pic>
        <p:nvPicPr>
          <p:cNvPr id="4" name="Content Placeholder 3" descr="Screen Shot 2015-08-03 at 11.38.12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24" b="11124"/>
          <a:stretch>
            <a:fillRect/>
          </a:stretch>
        </p:blipFill>
        <p:spPr>
          <a:xfrm>
            <a:off x="531812" y="939800"/>
            <a:ext cx="10821988" cy="5435599"/>
          </a:xfrm>
        </p:spPr>
      </p:pic>
      <p:sp>
        <p:nvSpPr>
          <p:cNvPr id="5" name="Rounded Rectangular Callout 4"/>
          <p:cNvSpPr/>
          <p:nvPr/>
        </p:nvSpPr>
        <p:spPr>
          <a:xfrm>
            <a:off x="1663700" y="431800"/>
            <a:ext cx="1066800" cy="434848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source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2362200" y="685800"/>
            <a:ext cx="1587500" cy="434848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destination</a:t>
            </a:r>
            <a:endParaRPr lang="en-US" dirty="0"/>
          </a:p>
        </p:txBody>
      </p:sp>
      <p:sp>
        <p:nvSpPr>
          <p:cNvPr id="8" name="Line Callout 2 7"/>
          <p:cNvSpPr/>
          <p:nvPr/>
        </p:nvSpPr>
        <p:spPr>
          <a:xfrm>
            <a:off x="6413500" y="444500"/>
            <a:ext cx="1219200" cy="444500"/>
          </a:xfrm>
          <a:prstGeom prst="borderCallout2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route</a:t>
            </a:r>
            <a:endParaRPr lang="en-US" dirty="0"/>
          </a:p>
        </p:txBody>
      </p:sp>
      <p:sp>
        <p:nvSpPr>
          <p:cNvPr id="10" name="Line Callout 2 9"/>
          <p:cNvSpPr/>
          <p:nvPr/>
        </p:nvSpPr>
        <p:spPr>
          <a:xfrm>
            <a:off x="8267700" y="3467100"/>
            <a:ext cx="2070100" cy="444500"/>
          </a:xfrm>
          <a:prstGeom prst="borderCallout2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Your route on map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8064500" y="4533900"/>
            <a:ext cx="2255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Choose your route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39100" y="4940300"/>
            <a:ext cx="2298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Offer Ride Anytime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388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 animBg="1"/>
      <p:bldP spid="7" grpId="1" animBg="1"/>
      <p:bldP spid="8" grpId="0" animBg="1"/>
      <p:bldP spid="10" grpId="0" animBg="1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37882"/>
          </a:xfrm>
        </p:spPr>
        <p:txBody>
          <a:bodyPr/>
          <a:lstStyle/>
          <a:p>
            <a:pPr algn="ctr"/>
            <a:r>
              <a:rPr lang="en-US" sz="2400" dirty="0" smtClean="0"/>
              <a:t>Customer Module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00" y="927100"/>
            <a:ext cx="10401300" cy="5549900"/>
          </a:xfrm>
        </p:spPr>
      </p:pic>
      <p:sp>
        <p:nvSpPr>
          <p:cNvPr id="5" name="Rounded Rectangular Callout 4"/>
          <p:cNvSpPr/>
          <p:nvPr/>
        </p:nvSpPr>
        <p:spPr>
          <a:xfrm>
            <a:off x="1676400" y="1066800"/>
            <a:ext cx="1511300" cy="434848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source</a:t>
            </a:r>
            <a:endParaRPr lang="en-US" dirty="0"/>
          </a:p>
        </p:txBody>
      </p:sp>
      <p:sp>
        <p:nvSpPr>
          <p:cNvPr id="6" name="Rounded Rectangular Callout 5"/>
          <p:cNvSpPr/>
          <p:nvPr/>
        </p:nvSpPr>
        <p:spPr>
          <a:xfrm>
            <a:off x="1816100" y="1409700"/>
            <a:ext cx="1511300" cy="434848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destination</a:t>
            </a:r>
            <a:endParaRPr lang="en-US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2540000" y="1587500"/>
            <a:ext cx="1511300" cy="434848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dirty="0" smtClean="0"/>
              <a:t>hen?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>
          <a:xfrm>
            <a:off x="673100" y="1816100"/>
            <a:ext cx="1511300" cy="434848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9" name="Rounded Rectangular Callout 8"/>
          <p:cNvSpPr/>
          <p:nvPr/>
        </p:nvSpPr>
        <p:spPr>
          <a:xfrm>
            <a:off x="4699000" y="1041400"/>
            <a:ext cx="2108200" cy="434848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vailable routes</a:t>
            </a:r>
            <a:endParaRPr lang="en-US" dirty="0"/>
          </a:p>
        </p:txBody>
      </p:sp>
      <p:sp>
        <p:nvSpPr>
          <p:cNvPr id="10" name="Rounded Rectangular Callout 9"/>
          <p:cNvSpPr/>
          <p:nvPr/>
        </p:nvSpPr>
        <p:spPr>
          <a:xfrm>
            <a:off x="4559300" y="2870200"/>
            <a:ext cx="1663700" cy="584200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Selected</a:t>
            </a:r>
          </a:p>
          <a:p>
            <a:pPr algn="ctr"/>
            <a:r>
              <a:rPr lang="en-US" dirty="0" smtClean="0"/>
              <a:t>route</a:t>
            </a:r>
            <a:endParaRPr lang="en-US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5930900" y="4051300"/>
            <a:ext cx="2273300" cy="508000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Your default route</a:t>
            </a:r>
            <a:endParaRPr lang="en-US" dirty="0"/>
          </a:p>
        </p:txBody>
      </p:sp>
      <p:pic>
        <p:nvPicPr>
          <p:cNvPr id="12" name="Picture 11" descr="Screen Shot 2015-08-04 at 12.52.0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146300"/>
            <a:ext cx="3200400" cy="1145167"/>
          </a:xfrm>
          <a:prstGeom prst="rect">
            <a:avLst/>
          </a:prstGeom>
        </p:spPr>
      </p:pic>
      <p:sp>
        <p:nvSpPr>
          <p:cNvPr id="13" name="Rounded Rectangular Callout 12"/>
          <p:cNvSpPr/>
          <p:nvPr/>
        </p:nvSpPr>
        <p:spPr>
          <a:xfrm>
            <a:off x="3124200" y="1574800"/>
            <a:ext cx="2425700" cy="660400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If no routes available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547100" y="3517900"/>
            <a:ext cx="2223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Find suitable route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648700" y="3911600"/>
            <a:ext cx="149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Easy search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597900" y="4318000"/>
            <a:ext cx="1840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Book advance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ounded Rectangular Callout 17"/>
          <p:cNvSpPr/>
          <p:nvPr/>
        </p:nvSpPr>
        <p:spPr>
          <a:xfrm>
            <a:off x="10125821" y="1453438"/>
            <a:ext cx="1329750" cy="478538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Activity</a:t>
            </a:r>
            <a:endParaRPr lang="en-US" dirty="0"/>
          </a:p>
        </p:txBody>
      </p:sp>
      <p:sp>
        <p:nvSpPr>
          <p:cNvPr id="19" name="Rounded Rectangular Callout 18"/>
          <p:cNvSpPr/>
          <p:nvPr/>
        </p:nvSpPr>
        <p:spPr>
          <a:xfrm>
            <a:off x="9704812" y="784428"/>
            <a:ext cx="1659114" cy="891607"/>
          </a:xfrm>
          <a:prstGeom prst="wedgeRoundRectCallo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Emergency Notify</a:t>
            </a:r>
            <a:endParaRPr lang="en-US" dirty="0"/>
          </a:p>
        </p:txBody>
      </p:sp>
      <p:pic>
        <p:nvPicPr>
          <p:cNvPr id="20" name="Picture 19" descr="Screen Shot 2015-08-04 at 1.11.1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076" y="1947434"/>
            <a:ext cx="8250680" cy="289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46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/>
      <p:bldP spid="15" grpId="0"/>
      <p:bldP spid="16" grpId="0"/>
      <p:bldP spid="18" grpId="0" animBg="1"/>
      <p:bldP spid="18" grpId="1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 smtClean="0"/>
              <a:t>THANK YOU!!!!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477959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679270"/>
            <a:ext cx="8946541" cy="5569130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Problems:</a:t>
            </a:r>
          </a:p>
          <a:p>
            <a:r>
              <a:rPr lang="en-US" dirty="0" smtClean="0"/>
              <a:t>Limited/No public transport</a:t>
            </a:r>
          </a:p>
          <a:p>
            <a:r>
              <a:rPr lang="en-US" dirty="0" smtClean="0"/>
              <a:t>High fare for cab service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FACTS:</a:t>
            </a:r>
          </a:p>
          <a:p>
            <a:r>
              <a:rPr lang="en-US" dirty="0" smtClean="0"/>
              <a:t>45% of American households lack any access to public transit.</a:t>
            </a:r>
          </a:p>
          <a:p>
            <a:r>
              <a:rPr lang="en-US" dirty="0" smtClean="0"/>
              <a:t>Traffic Congestion Costs Americans $124 Billion A Year</a:t>
            </a:r>
          </a:p>
          <a:p>
            <a:r>
              <a:rPr lang="en-US" dirty="0" smtClean="0"/>
              <a:t>Use of gasoline in vehicles resulted in 31% of CO</a:t>
            </a:r>
            <a:r>
              <a:rPr lang="en-US" baseline="-25000" dirty="0" smtClean="0"/>
              <a:t>2 </a:t>
            </a:r>
            <a:r>
              <a:rPr lang="en-US" dirty="0" smtClean="0"/>
              <a:t> in US.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SOLUTION:</a:t>
            </a:r>
          </a:p>
          <a:p>
            <a:pPr>
              <a:buNone/>
            </a:pPr>
            <a:r>
              <a:rPr lang="en-US" dirty="0" smtClean="0"/>
              <a:t>1. Wait till public transportation infrastructure is improved. </a:t>
            </a:r>
          </a:p>
          <a:p>
            <a:pPr>
              <a:buNone/>
            </a:pPr>
            <a:r>
              <a:rPr lang="en-US" dirty="0" smtClean="0"/>
              <a:t>2. Share ride with others.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4062" y="647114"/>
            <a:ext cx="9205791" cy="560128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Existing Ride Share services : UBER , </a:t>
            </a:r>
            <a:r>
              <a:rPr lang="en-US" dirty="0" err="1" smtClean="0"/>
              <a:t>Lyft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Limitations:</a:t>
            </a:r>
          </a:p>
          <a:p>
            <a:r>
              <a:rPr lang="en-US" dirty="0" smtClean="0"/>
              <a:t>Limited to major cities like NY, DC, LA, San Antonio</a:t>
            </a:r>
          </a:p>
          <a:p>
            <a:r>
              <a:rPr lang="en-US" dirty="0" smtClean="0"/>
              <a:t>Expensive</a:t>
            </a:r>
          </a:p>
          <a:p>
            <a:r>
              <a:rPr lang="en-US" dirty="0" smtClean="0"/>
              <a:t>Not accessible without Smartphone and credit card.</a:t>
            </a:r>
          </a:p>
          <a:p>
            <a:pPr>
              <a:buNone/>
            </a:pPr>
            <a:r>
              <a:rPr lang="en-US" dirty="0" smtClean="0"/>
              <a:t>Our System:</a:t>
            </a:r>
          </a:p>
          <a:p>
            <a:r>
              <a:rPr lang="en-US" dirty="0" smtClean="0"/>
              <a:t>Available anywhere once hosted</a:t>
            </a:r>
          </a:p>
          <a:p>
            <a:r>
              <a:rPr lang="en-US" dirty="0" smtClean="0"/>
              <a:t>Cheaper than alternatives</a:t>
            </a:r>
          </a:p>
          <a:p>
            <a:r>
              <a:rPr lang="en-US" dirty="0" smtClean="0"/>
              <a:t>Everybody with access to internet can use with ease</a:t>
            </a:r>
          </a:p>
          <a:p>
            <a:r>
              <a:rPr lang="en-US" dirty="0" smtClean="0"/>
              <a:t> Faster and Reliable Google Maps</a:t>
            </a:r>
          </a:p>
          <a:p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8904153" y="1119673"/>
            <a:ext cx="1966561" cy="60080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Easy Login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562738" y="1804600"/>
            <a:ext cx="2676708" cy="60080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 A Ride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551258" y="2489527"/>
            <a:ext cx="2676708" cy="60080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Search A Ride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537602" y="3213219"/>
            <a:ext cx="2676708" cy="60080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Advance Book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537601" y="3950565"/>
            <a:ext cx="2676708" cy="60080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Email Notifications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2586" y="152399"/>
            <a:ext cx="5038314" cy="647701"/>
          </a:xfrm>
        </p:spPr>
        <p:txBody>
          <a:bodyPr/>
          <a:lstStyle/>
          <a:p>
            <a:r>
              <a:rPr lang="en-US" sz="2800" dirty="0"/>
              <a:t>Overall System Architecture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9550" y="1130300"/>
            <a:ext cx="7943850" cy="5484813"/>
          </a:xfrm>
        </p:spPr>
      </p:pic>
      <p:sp>
        <p:nvSpPr>
          <p:cNvPr id="3" name="TextBox 2"/>
          <p:cNvSpPr txBox="1"/>
          <p:nvPr/>
        </p:nvSpPr>
        <p:spPr>
          <a:xfrm>
            <a:off x="8788400" y="1536700"/>
            <a:ext cx="2677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Google Map API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8432800" y="2044700"/>
            <a:ext cx="34419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Finding your location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Distance between 2 points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Drawing Route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51900" y="3429000"/>
            <a:ext cx="2609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Client Server API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445500" y="3873500"/>
            <a:ext cx="29161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Jersey Servlets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Jackson JSON parsing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232900" y="4864100"/>
            <a:ext cx="1553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JDBC API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8445500" y="5359400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Server to 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504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4013" y="647700"/>
            <a:ext cx="9863632" cy="5983288"/>
          </a:xfrm>
        </p:spPr>
      </p:pic>
      <p:sp>
        <p:nvSpPr>
          <p:cNvPr id="2" name="TextBox 1"/>
          <p:cNvSpPr txBox="1"/>
          <p:nvPr/>
        </p:nvSpPr>
        <p:spPr>
          <a:xfrm>
            <a:off x="4292600" y="101600"/>
            <a:ext cx="2330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Class Diagram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68380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1625" y="209550"/>
            <a:ext cx="3677699" cy="1400175"/>
          </a:xfrm>
        </p:spPr>
        <p:txBody>
          <a:bodyPr/>
          <a:lstStyle/>
          <a:p>
            <a:r>
              <a:rPr lang="en-US" dirty="0"/>
              <a:t>Login Activity Diagram</a:t>
            </a:r>
          </a:p>
        </p:txBody>
      </p:sp>
      <p:pic>
        <p:nvPicPr>
          <p:cNvPr id="4" name="Content Placeholder 3">
            <a:hlinkClick r:id="" action="ppaction://hlinkshowjump?jump=nextslide"/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3" y="204390"/>
            <a:ext cx="6349806" cy="6409072"/>
          </a:xfrm>
        </p:spPr>
      </p:pic>
      <p:sp>
        <p:nvSpPr>
          <p:cNvPr id="3" name="TextBox 2"/>
          <p:cNvSpPr txBox="1"/>
          <p:nvPr/>
        </p:nvSpPr>
        <p:spPr>
          <a:xfrm>
            <a:off x="6794500" y="2095500"/>
            <a:ext cx="4698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Register , if you are new user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820684" y="2691612"/>
            <a:ext cx="3057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Existing User’s can login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19900" y="3129413"/>
            <a:ext cx="4275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If you are offering Ride, Ride Login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20975" y="3574671"/>
            <a:ext cx="454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If you are searching, Customer Login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706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78"/>
    </mc:Choice>
    <mc:Fallback xmlns="">
      <p:transition xmlns:p14="http://schemas.microsoft.com/office/powerpoint/2010/main" spd="slow" advTm="1097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6748" y="219075"/>
            <a:ext cx="4043408" cy="1400175"/>
          </a:xfrm>
        </p:spPr>
        <p:txBody>
          <a:bodyPr/>
          <a:lstStyle/>
          <a:p>
            <a:r>
              <a:rPr lang="en-US" dirty="0"/>
              <a:t>Ride Activity Diagram</a:t>
            </a:r>
          </a:p>
        </p:txBody>
      </p:sp>
      <p:pic>
        <p:nvPicPr>
          <p:cNvPr id="4" name="Content Placeholder 3" descr="Rider Acrivity - New Page (4).jpe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513" y="219075"/>
            <a:ext cx="5910262" cy="6347929"/>
          </a:xfrm>
        </p:spPr>
      </p:pic>
      <p:sp>
        <p:nvSpPr>
          <p:cNvPr id="3" name="TextBox 2"/>
          <p:cNvSpPr txBox="1"/>
          <p:nvPr/>
        </p:nvSpPr>
        <p:spPr>
          <a:xfrm>
            <a:off x="6284199" y="2055763"/>
            <a:ext cx="492955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Select Source and Destination</a:t>
            </a:r>
          </a:p>
          <a:p>
            <a:r>
              <a:rPr lang="en-US" sz="2400" dirty="0" smtClean="0"/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Select when you want to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offer the ride</a:t>
            </a:r>
          </a:p>
          <a:p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Make your custom route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Get e-Mail Confirmation</a:t>
            </a:r>
          </a:p>
        </p:txBody>
      </p:sp>
    </p:spTree>
    <p:extLst>
      <p:ext uri="{BB962C8B-B14F-4D97-AF65-F5344CB8AC3E}">
        <p14:creationId xmlns:p14="http://schemas.microsoft.com/office/powerpoint/2010/main" val="2175411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8700" y="198438"/>
            <a:ext cx="4696274" cy="1400175"/>
          </a:xfrm>
        </p:spPr>
        <p:txBody>
          <a:bodyPr/>
          <a:lstStyle/>
          <a:p>
            <a:r>
              <a:rPr lang="en-US" dirty="0"/>
              <a:t>Customer Activity Diagram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52" y="198437"/>
            <a:ext cx="5853328" cy="6488021"/>
          </a:xfrm>
        </p:spPr>
      </p:pic>
      <p:sp>
        <p:nvSpPr>
          <p:cNvPr id="3" name="TextBox 2"/>
          <p:cNvSpPr txBox="1"/>
          <p:nvPr/>
        </p:nvSpPr>
        <p:spPr>
          <a:xfrm>
            <a:off x="6244922" y="2199798"/>
            <a:ext cx="562205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Search Rides made easy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Find multiple available rides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Choose the route that 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best suites you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No ride found? 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You can advance book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We will notify you if any rides found</a:t>
            </a:r>
          </a:p>
        </p:txBody>
      </p:sp>
    </p:spTree>
    <p:extLst>
      <p:ext uri="{BB962C8B-B14F-4D97-AF65-F5344CB8AC3E}">
        <p14:creationId xmlns:p14="http://schemas.microsoft.com/office/powerpoint/2010/main" val="589403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0433" y="198438"/>
            <a:ext cx="5647217" cy="1400175"/>
          </a:xfrm>
        </p:spPr>
        <p:txBody>
          <a:bodyPr/>
          <a:lstStyle/>
          <a:p>
            <a:r>
              <a:rPr lang="en-US" dirty="0"/>
              <a:t>Admin Activity Diagram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68" y="185375"/>
            <a:ext cx="4101709" cy="6530282"/>
          </a:xfrm>
        </p:spPr>
      </p:pic>
      <p:sp>
        <p:nvSpPr>
          <p:cNvPr id="3" name="TextBox 2"/>
          <p:cNvSpPr txBox="1"/>
          <p:nvPr/>
        </p:nvSpPr>
        <p:spPr>
          <a:xfrm>
            <a:off x="4372755" y="2422396"/>
            <a:ext cx="25571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Delete Routes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Monitor Rides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34902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278</TotalTime>
  <Words>416</Words>
  <Application>Microsoft Macintosh PowerPoint</Application>
  <PresentationFormat>Custom</PresentationFormat>
  <Paragraphs>117</Paragraphs>
  <Slides>13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Ion</vt:lpstr>
      <vt:lpstr>Online Ride Services (ORS)</vt:lpstr>
      <vt:lpstr>PowerPoint Presentation</vt:lpstr>
      <vt:lpstr>PowerPoint Presentation</vt:lpstr>
      <vt:lpstr>Overall System Architecture</vt:lpstr>
      <vt:lpstr>PowerPoint Presentation</vt:lpstr>
      <vt:lpstr>Login Activity Diagram</vt:lpstr>
      <vt:lpstr>Ride Activity Diagram</vt:lpstr>
      <vt:lpstr>Customer Activity Diagram</vt:lpstr>
      <vt:lpstr>Admin Activity Diagram</vt:lpstr>
      <vt:lpstr>PowerPoint Presentation</vt:lpstr>
      <vt:lpstr>Register Ride</vt:lpstr>
      <vt:lpstr>Customer Module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Aditya Handadi</cp:lastModifiedBy>
  <cp:revision>89</cp:revision>
  <dcterms:created xsi:type="dcterms:W3CDTF">2014-09-12T17:24:29Z</dcterms:created>
  <dcterms:modified xsi:type="dcterms:W3CDTF">2015-08-04T21:55:14Z</dcterms:modified>
</cp:coreProperties>
</file>

<file path=docProps/thumbnail.jpeg>
</file>